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</p:sldMasterIdLst>
  <p:notesMasterIdLst>
    <p:notesMasterId r:id="rId27"/>
  </p:notesMasterIdLst>
  <p:sldIdLst>
    <p:sldId id="256" r:id="rId2"/>
    <p:sldId id="257" r:id="rId3"/>
    <p:sldId id="258" r:id="rId4"/>
    <p:sldId id="276" r:id="rId5"/>
    <p:sldId id="259" r:id="rId6"/>
    <p:sldId id="277" r:id="rId7"/>
    <p:sldId id="278" r:id="rId8"/>
    <p:sldId id="260" r:id="rId9"/>
    <p:sldId id="261" r:id="rId10"/>
    <p:sldId id="262" r:id="rId11"/>
    <p:sldId id="263" r:id="rId12"/>
    <p:sldId id="271" r:id="rId13"/>
    <p:sldId id="272" r:id="rId14"/>
    <p:sldId id="273" r:id="rId15"/>
    <p:sldId id="274" r:id="rId16"/>
    <p:sldId id="279" r:id="rId17"/>
    <p:sldId id="268" r:id="rId18"/>
    <p:sldId id="266" r:id="rId19"/>
    <p:sldId id="265" r:id="rId20"/>
    <p:sldId id="267" r:id="rId21"/>
    <p:sldId id="264" r:id="rId22"/>
    <p:sldId id="269" r:id="rId23"/>
    <p:sldId id="270" r:id="rId24"/>
    <p:sldId id="280" r:id="rId25"/>
    <p:sldId id="2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4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878CA-55A6-4B24-8AE9-B9F3C4FF2260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5706D-E3E5-456F-AEB6-38E8FABA4D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61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5706D-E3E5-456F-AEB6-38E8FABA4D0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624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370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132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723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1514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883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166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1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834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153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412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21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39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314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98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24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20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C18-B6A1-46E6-9BFD-CD89F558DB14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991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B683C18-B6A1-46E6-9BFD-CD89F558DB14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ABDD322-72A8-4E11-BF11-F0C4D6805A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82103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131CCC-2419-4068-A2DF-8CEABEA0C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157" y="1099456"/>
            <a:ext cx="6243636" cy="4625558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Présentation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6DB862-6DDF-422F-A454-90D0C371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61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04C601-A9DE-4F44-8133-171C16E37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Mock-up</a:t>
            </a:r>
          </a:p>
        </p:txBody>
      </p:sp>
    </p:spTree>
    <p:extLst>
      <p:ext uri="{BB962C8B-B14F-4D97-AF65-F5344CB8AC3E}">
        <p14:creationId xmlns:p14="http://schemas.microsoft.com/office/powerpoint/2010/main" val="3804764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A9DB81-D9BA-46CE-824D-204C5FFA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Réalisation d’une application web responsive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80" y="547807"/>
            <a:ext cx="7940040" cy="38168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658695-086E-4B9B-A8B3-555A748F9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152" y="678180"/>
            <a:ext cx="7661697" cy="35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3C324D3-CFED-42A8-802E-C7C98464E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889" y="839047"/>
            <a:ext cx="3160196" cy="32194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903C035-534D-40FC-B653-6B0E90A9B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621" y="839047"/>
            <a:ext cx="2311954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52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5A97D4-25F3-407D-9E24-F0439FE5F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Développer une application web dynamique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E7CE893-956D-4015-9D37-EB880FAF4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099" y="643463"/>
            <a:ext cx="6340590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79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32933DA-4B08-40FF-92E9-94B8D466D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2" y="221431"/>
            <a:ext cx="4757414" cy="403332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D16389-344D-405C-9D2B-C6E6D3343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939" y="0"/>
            <a:ext cx="7134062" cy="396551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CA2E724-670A-422A-9408-2AF36E37CA1A}"/>
              </a:ext>
            </a:extLst>
          </p:cNvPr>
          <p:cNvSpPr txBox="1"/>
          <p:nvPr/>
        </p:nvSpPr>
        <p:spPr>
          <a:xfrm>
            <a:off x="1629529" y="4702629"/>
            <a:ext cx="9420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Voici ma view profil, j’utilise un v-if v-else-if afin d’afficher une page personnalisé en fonction</a:t>
            </a:r>
          </a:p>
          <a:p>
            <a:pPr algn="ctr"/>
            <a:r>
              <a:rPr lang="fr-FR" dirty="0"/>
              <a:t>de qui se connecte, utilisateur ou admin.</a:t>
            </a:r>
          </a:p>
        </p:txBody>
      </p:sp>
    </p:spTree>
    <p:extLst>
      <p:ext uri="{BB962C8B-B14F-4D97-AF65-F5344CB8AC3E}">
        <p14:creationId xmlns:p14="http://schemas.microsoft.com/office/powerpoint/2010/main" val="1041023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717B232-B743-4422-A81E-A47C0B933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28" y="846256"/>
            <a:ext cx="5499252" cy="43602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B89086C-8F38-4F03-9C7C-0D413DDD3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686" y="1766735"/>
            <a:ext cx="5986545" cy="25192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8565A1E-DFFA-4BA7-B5A9-C1CD7D7EE390}"/>
              </a:ext>
            </a:extLst>
          </p:cNvPr>
          <p:cNvSpPr txBox="1"/>
          <p:nvPr/>
        </p:nvSpPr>
        <p:spPr>
          <a:xfrm>
            <a:off x="3118690" y="5827078"/>
            <a:ext cx="648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Voici un controller en front-end ainsi que ma configuration axios</a:t>
            </a:r>
          </a:p>
        </p:txBody>
      </p:sp>
    </p:spTree>
    <p:extLst>
      <p:ext uri="{BB962C8B-B14F-4D97-AF65-F5344CB8AC3E}">
        <p14:creationId xmlns:p14="http://schemas.microsoft.com/office/powerpoint/2010/main" val="1292790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1C89CF-5CE6-4CB7-8823-C86704DF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16" y="2642586"/>
            <a:ext cx="10353762" cy="970450"/>
          </a:xfrm>
        </p:spPr>
        <p:txBody>
          <a:bodyPr/>
          <a:lstStyle/>
          <a:p>
            <a:r>
              <a:rPr lang="fr-FR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1977958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9B88FC-6D94-487B-863D-91206CB2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Back-end de mon application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9349F1-77DC-4D5C-8C34-1E4BF4509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882" y="1994231"/>
            <a:ext cx="6001588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6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50024FC-C709-4CF2-A2B7-B4EF5DA3D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660180"/>
            <a:ext cx="2724530" cy="449642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DC4131D-F7F1-442F-926A-F4FD0C15AE04}"/>
              </a:ext>
            </a:extLst>
          </p:cNvPr>
          <p:cNvSpPr txBox="1"/>
          <p:nvPr/>
        </p:nvSpPr>
        <p:spPr>
          <a:xfrm>
            <a:off x="3888418" y="1660180"/>
            <a:ext cx="81585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J’ai découpé le </a:t>
            </a:r>
            <a:r>
              <a:rPr lang="fr-FR" dirty="0" err="1"/>
              <a:t>back-end</a:t>
            </a:r>
            <a:r>
              <a:rPr lang="fr-FR" dirty="0"/>
              <a:t> de mon application en plusieurs couches.</a:t>
            </a:r>
          </a:p>
          <a:p>
            <a:r>
              <a:rPr lang="fr-FR" dirty="0"/>
              <a:t>La couche model contenant mes JPA (java persistance API (application </a:t>
            </a:r>
          </a:p>
          <a:p>
            <a:r>
              <a:rPr lang="fr-FR" dirty="0" err="1"/>
              <a:t>programming</a:t>
            </a:r>
            <a:r>
              <a:rPr lang="fr-FR" dirty="0"/>
              <a:t> interface)) </a:t>
            </a:r>
            <a:r>
              <a:rPr lang="fr-FR" dirty="0" err="1"/>
              <a:t>Entity</a:t>
            </a:r>
            <a:r>
              <a:rPr lang="fr-FR" dirty="0"/>
              <a:t>.</a:t>
            </a:r>
          </a:p>
          <a:p>
            <a:r>
              <a:rPr lang="fr-FR" dirty="0"/>
              <a:t>La couche repository qui permet à JPA d’interagir avec ma base de donnée.</a:t>
            </a:r>
          </a:p>
          <a:p>
            <a:r>
              <a:rPr lang="fr-FR" dirty="0"/>
              <a:t>Ma couche service me permet de manipuler mes repository.</a:t>
            </a:r>
          </a:p>
          <a:p>
            <a:r>
              <a:rPr lang="fr-FR" dirty="0"/>
              <a:t>La couche controller me permet de </a:t>
            </a:r>
            <a:r>
              <a:rPr lang="fr-FR" dirty="0" err="1"/>
              <a:t>conncecter</a:t>
            </a:r>
            <a:r>
              <a:rPr lang="fr-FR" dirty="0"/>
              <a:t> mon front-end et mon </a:t>
            </a:r>
            <a:r>
              <a:rPr lang="fr-FR" dirty="0" err="1"/>
              <a:t>back-end</a:t>
            </a:r>
            <a:r>
              <a:rPr lang="fr-FR" dirty="0"/>
              <a:t> grâce au protocole HTTP (</a:t>
            </a:r>
            <a:r>
              <a:rPr lang="fr-FR" dirty="0" err="1"/>
              <a:t>hypertext</a:t>
            </a:r>
            <a:r>
              <a:rPr lang="fr-FR" dirty="0"/>
              <a:t> transfert </a:t>
            </a:r>
            <a:r>
              <a:rPr lang="fr-FR" dirty="0" err="1"/>
              <a:t>protocol</a:t>
            </a:r>
            <a:r>
              <a:rPr lang="fr-FR" dirty="0"/>
              <a:t>).</a:t>
            </a:r>
          </a:p>
          <a:p>
            <a:endParaRPr lang="fr-FR" dirty="0"/>
          </a:p>
          <a:p>
            <a:r>
              <a:rPr lang="fr-FR" dirty="0"/>
              <a:t>Mes DTO (data </a:t>
            </a:r>
            <a:r>
              <a:rPr lang="fr-FR" dirty="0" err="1"/>
              <a:t>transfer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) me permettent de transporter des objets plus</a:t>
            </a:r>
          </a:p>
          <a:p>
            <a:r>
              <a:rPr lang="fr-FR" dirty="0"/>
              <a:t>légers et plus lourd que ceux de mon modèle en fonction de mes besoins entre </a:t>
            </a:r>
          </a:p>
          <a:p>
            <a:r>
              <a:rPr lang="fr-FR" dirty="0"/>
              <a:t>mon front-end et mon </a:t>
            </a:r>
            <a:r>
              <a:rPr lang="fr-FR" dirty="0" err="1"/>
              <a:t>back-end</a:t>
            </a:r>
            <a:r>
              <a:rPr lang="fr-FR" dirty="0"/>
              <a:t>.</a:t>
            </a:r>
          </a:p>
          <a:p>
            <a:r>
              <a:rPr lang="fr-FR" dirty="0"/>
              <a:t>Mon package </a:t>
            </a:r>
            <a:r>
              <a:rPr lang="fr-FR" dirty="0" err="1"/>
              <a:t>security</a:t>
            </a:r>
            <a:r>
              <a:rPr lang="fr-FR" dirty="0"/>
              <a:t> me permet de sécuriser mon application.</a:t>
            </a:r>
          </a:p>
          <a:p>
            <a:r>
              <a:rPr lang="fr-FR" dirty="0"/>
              <a:t>J’ai crée trois couches de testes afin de tester l’ensemble de mes couches et m’assurer de leur bon fonctionnement avant de coder la couche suivante.</a:t>
            </a:r>
          </a:p>
        </p:txBody>
      </p:sp>
    </p:spTree>
    <p:extLst>
      <p:ext uri="{BB962C8B-B14F-4D97-AF65-F5344CB8AC3E}">
        <p14:creationId xmlns:p14="http://schemas.microsoft.com/office/powerpoint/2010/main" val="1863361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F6319B-3542-45BB-818E-42CA060A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Création de la base de donnée &amp; composants d’accès aux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CA2DA8-22DA-4E8B-B868-F1E0BB737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0" y="1580050"/>
            <a:ext cx="11846420" cy="52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5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77D94D2-F4B8-4DF7-858E-011FB5129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11" y="257841"/>
            <a:ext cx="5675216" cy="57824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D40F312-CBD5-4651-A97D-FFE6AADAE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22" y="257840"/>
            <a:ext cx="6104425" cy="578248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2CF06A9-F262-43FA-AACB-0C8E8C9ADDE6}"/>
              </a:ext>
            </a:extLst>
          </p:cNvPr>
          <p:cNvSpPr txBox="1"/>
          <p:nvPr/>
        </p:nvSpPr>
        <p:spPr>
          <a:xfrm>
            <a:off x="5038508" y="6249488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 classe User</a:t>
            </a:r>
          </a:p>
        </p:txBody>
      </p:sp>
    </p:spTree>
    <p:extLst>
      <p:ext uri="{BB962C8B-B14F-4D97-AF65-F5344CB8AC3E}">
        <p14:creationId xmlns:p14="http://schemas.microsoft.com/office/powerpoint/2010/main" val="700389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FAC9FD-BAD6-47B4-9C11-BE23CEAC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8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3E519E-1FB0-452C-BC44-5CFA52EFF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6" y="1078264"/>
            <a:ext cx="3422930" cy="4701473"/>
          </a:xfrm>
        </p:spPr>
        <p:txBody>
          <a:bodyPr>
            <a:normAutofit/>
          </a:bodyPr>
          <a:lstStyle/>
          <a:p>
            <a:pPr algn="r"/>
            <a:r>
              <a:rPr lang="fr-FR" sz="4400" dirty="0">
                <a:solidFill>
                  <a:srgbClr val="FFFFFF"/>
                </a:solidFill>
              </a:rPr>
              <a:t>Sommaire</a:t>
            </a:r>
            <a:endParaRPr lang="fr-FR" sz="44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A179F-5581-44F2-AC9B-3DD3B8A79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4167" y="1078263"/>
            <a:ext cx="6117578" cy="4701474"/>
          </a:xfrm>
          <a:effectLst/>
        </p:spPr>
        <p:txBody>
          <a:bodyPr anchor="ctr">
            <a:normAutofit fontScale="47500" lnSpcReduction="20000"/>
          </a:bodyPr>
          <a:lstStyle/>
          <a:p>
            <a:pPr>
              <a:lnSpc>
                <a:spcPct val="90000"/>
              </a:lnSpc>
            </a:pPr>
            <a:r>
              <a:rPr lang="fr-FR" sz="1900" dirty="0"/>
              <a:t>Qui suis-je?</a:t>
            </a:r>
          </a:p>
          <a:p>
            <a:pPr>
              <a:lnSpc>
                <a:spcPct val="90000"/>
              </a:lnSpc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900" dirty="0"/>
              <a:t>Mon stage</a:t>
            </a:r>
          </a:p>
          <a:p>
            <a:pPr>
              <a:lnSpc>
                <a:spcPct val="90000"/>
              </a:lnSpc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900" dirty="0"/>
              <a:t>Pourquoi avoir choisis ce projet?</a:t>
            </a:r>
          </a:p>
          <a:p>
            <a:pPr>
              <a:lnSpc>
                <a:spcPct val="90000"/>
              </a:lnSpc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900" dirty="0"/>
              <a:t>Organisation</a:t>
            </a:r>
          </a:p>
          <a:p>
            <a:pPr>
              <a:lnSpc>
                <a:spcPct val="90000"/>
              </a:lnSpc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900" dirty="0"/>
              <a:t>Maquetter une application</a:t>
            </a:r>
          </a:p>
          <a:p>
            <a:pPr>
              <a:lnSpc>
                <a:spcPct val="90000"/>
              </a:lnSpc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900" dirty="0"/>
              <a:t>Réalisation d’une application web responsive</a:t>
            </a:r>
          </a:p>
          <a:p>
            <a:pPr>
              <a:lnSpc>
                <a:spcPct val="90000"/>
              </a:lnSpc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900" dirty="0"/>
              <a:t>Développer une application web dynamique</a:t>
            </a:r>
          </a:p>
          <a:p>
            <a:pPr>
              <a:lnSpc>
                <a:spcPct val="90000"/>
              </a:lnSpc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900" dirty="0"/>
              <a:t>Démo</a:t>
            </a:r>
          </a:p>
          <a:p>
            <a:pPr>
              <a:lnSpc>
                <a:spcPct val="90000"/>
              </a:lnSpc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900" dirty="0"/>
              <a:t>Back-end de mon application</a:t>
            </a:r>
          </a:p>
          <a:p>
            <a:pPr>
              <a:lnSpc>
                <a:spcPct val="90000"/>
              </a:lnSpc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900" dirty="0"/>
              <a:t>Création de la base de donnée &amp; composants d’accès aux données</a:t>
            </a:r>
          </a:p>
          <a:p>
            <a:pPr>
              <a:lnSpc>
                <a:spcPct val="90000"/>
              </a:lnSpc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900" dirty="0"/>
              <a:t>Sécurité</a:t>
            </a:r>
          </a:p>
          <a:p>
            <a:pPr marL="36900" indent="0">
              <a:lnSpc>
                <a:spcPct val="90000"/>
              </a:lnSpc>
              <a:buNone/>
            </a:pPr>
            <a:endParaRPr lang="fr-FR" sz="1900" dirty="0"/>
          </a:p>
          <a:p>
            <a:pPr>
              <a:lnSpc>
                <a:spcPct val="90000"/>
              </a:lnSpc>
            </a:pPr>
            <a:r>
              <a:rPr lang="fr-FR" sz="1800" dirty="0"/>
              <a:t>Remerciement</a:t>
            </a:r>
            <a:endParaRPr lang="fr-FR" sz="1900" dirty="0"/>
          </a:p>
        </p:txBody>
      </p:sp>
    </p:spTree>
    <p:extLst>
      <p:ext uri="{BB962C8B-B14F-4D97-AF65-F5344CB8AC3E}">
        <p14:creationId xmlns:p14="http://schemas.microsoft.com/office/powerpoint/2010/main" val="86553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9E034F-83BB-429C-8BE1-5F7240C38E01}"/>
              </a:ext>
            </a:extLst>
          </p:cNvPr>
          <p:cNvSpPr txBox="1"/>
          <p:nvPr/>
        </p:nvSpPr>
        <p:spPr>
          <a:xfrm>
            <a:off x="7588891" y="2332654"/>
            <a:ext cx="4441370" cy="184746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Le repository de la classe User contenant deux requêtes SQL en plus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de celles implémentées par JpaRepository.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67E60C6-7147-47C4-90AD-670738F90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89" y="2247131"/>
            <a:ext cx="5562032" cy="22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9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74A08A5-5DA2-48E7-BBC6-8D241F801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033" y="1805086"/>
            <a:ext cx="5228792" cy="276263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FC38BE6-7389-42AA-BAC8-15473B53D94B}"/>
              </a:ext>
            </a:extLst>
          </p:cNvPr>
          <p:cNvSpPr txBox="1"/>
          <p:nvPr/>
        </p:nvSpPr>
        <p:spPr>
          <a:xfrm>
            <a:off x="7861452" y="4951378"/>
            <a:ext cx="3438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Classe abstraite dont vont hériter </a:t>
            </a:r>
          </a:p>
          <a:p>
            <a:r>
              <a:rPr lang="fr-FR" dirty="0"/>
              <a:t>toutes les classes de mon model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0D9A65E-7279-4CFB-834B-4736D7F41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1" y="1070760"/>
            <a:ext cx="6219075" cy="43471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B3FD01A-DD53-4FC5-91E7-6A9814D29A43}"/>
              </a:ext>
            </a:extLst>
          </p:cNvPr>
          <p:cNvSpPr txBox="1"/>
          <p:nvPr/>
        </p:nvSpPr>
        <p:spPr>
          <a:xfrm>
            <a:off x="1576875" y="5906278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Schéma de ma base de donnée</a:t>
            </a:r>
          </a:p>
        </p:txBody>
      </p:sp>
    </p:spTree>
    <p:extLst>
      <p:ext uri="{BB962C8B-B14F-4D97-AF65-F5344CB8AC3E}">
        <p14:creationId xmlns:p14="http://schemas.microsoft.com/office/powerpoint/2010/main" val="758164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E474281-81D2-445B-80A1-0E2D47380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ED343D-13CA-49F5-8B6D-25AD06171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2" y="1212135"/>
            <a:ext cx="4839633" cy="4433729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4347510-227E-4320-89C2-B448C2628C7B}"/>
              </a:ext>
            </a:extLst>
          </p:cNvPr>
          <p:cNvSpPr txBox="1"/>
          <p:nvPr/>
        </p:nvSpPr>
        <p:spPr>
          <a:xfrm>
            <a:off x="6417732" y="6019060"/>
            <a:ext cx="4908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Je déclare les méthodes dont je vais avoir besoin </a:t>
            </a:r>
          </a:p>
          <a:p>
            <a:pPr algn="ctr"/>
            <a:r>
              <a:rPr lang="fr-FR" dirty="0"/>
              <a:t>dans mon controller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2F7F342-DE1F-4273-99CF-A760A94F1F02}"/>
              </a:ext>
            </a:extLst>
          </p:cNvPr>
          <p:cNvSpPr txBox="1"/>
          <p:nvPr/>
        </p:nvSpPr>
        <p:spPr>
          <a:xfrm>
            <a:off x="1606858" y="6237484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J’implémente mes méthodes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1446349-7517-4CF4-BE2C-A8986693D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3" y="620516"/>
            <a:ext cx="5096586" cy="234347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8A08586-6B13-48B6-93B4-581B512A22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73" y="3057700"/>
            <a:ext cx="5096586" cy="317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77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FFADC91A-385D-4247-8F0E-519DB388E185}"/>
              </a:ext>
            </a:extLst>
          </p:cNvPr>
          <p:cNvSpPr txBox="1"/>
          <p:nvPr/>
        </p:nvSpPr>
        <p:spPr>
          <a:xfrm>
            <a:off x="8094617" y="965196"/>
            <a:ext cx="3137262" cy="2633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Le controller dédié à ma classe User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93A46EEB-10AB-4E52-AF22-A848AE92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172D893-2ED2-4039-9989-FA744B4BC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6" b="-5"/>
          <a:stretch/>
        </p:blipFill>
        <p:spPr>
          <a:xfrm>
            <a:off x="1380489" y="1438360"/>
            <a:ext cx="5562032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3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066D9F-6C17-4F15-AB28-5C1E3E3D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2733BE-2F0D-4162-AECB-0F5B9990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HTTPS</a:t>
            </a:r>
          </a:p>
          <a:p>
            <a:endParaRPr lang="fr-FR" dirty="0"/>
          </a:p>
          <a:p>
            <a:r>
              <a:rPr lang="fr-FR" dirty="0"/>
              <a:t>SpringSecurity</a:t>
            </a:r>
          </a:p>
          <a:p>
            <a:endParaRPr lang="fr-FR" dirty="0"/>
          </a:p>
          <a:p>
            <a:r>
              <a:rPr lang="fr-FR" dirty="0"/>
              <a:t>Jason Web Token</a:t>
            </a:r>
          </a:p>
          <a:p>
            <a:endParaRPr lang="fr-FR" dirty="0"/>
          </a:p>
          <a:p>
            <a:r>
              <a:rPr lang="fr-FR" dirty="0"/>
              <a:t>Filtre</a:t>
            </a:r>
          </a:p>
        </p:txBody>
      </p:sp>
    </p:spTree>
    <p:extLst>
      <p:ext uri="{BB962C8B-B14F-4D97-AF65-F5344CB8AC3E}">
        <p14:creationId xmlns:p14="http://schemas.microsoft.com/office/powerpoint/2010/main" val="1164677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1ED8C-DD7A-46BD-A62D-998A619E1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7049CA-8CD9-42D6-973D-FEB274472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Je souhaite remercier Simplon.co de m’avoir permis d’accéder à cette formation.</a:t>
            </a:r>
          </a:p>
          <a:p>
            <a:endParaRPr lang="fr-FR" dirty="0"/>
          </a:p>
          <a:p>
            <a:r>
              <a:rPr lang="fr-FR" dirty="0"/>
              <a:t>Je tiens à remercier Monsieur Soufiane ROUASS pour toute l’aide qu’il m’a apporté.</a:t>
            </a:r>
          </a:p>
          <a:p>
            <a:endParaRPr lang="fr-FR" dirty="0"/>
          </a:p>
          <a:p>
            <a:r>
              <a:rPr lang="fr-FR" dirty="0"/>
              <a:t>Je remercie </a:t>
            </a:r>
            <a:r>
              <a:rPr lang="fr-FR"/>
              <a:t>Stephane, </a:t>
            </a:r>
            <a:r>
              <a:rPr lang="fr-FR" dirty="0"/>
              <a:t>Jérémy et Guillaume; de m’avoir appris tout ce que je sais aujourd’hui.</a:t>
            </a:r>
          </a:p>
          <a:p>
            <a:endParaRPr lang="fr-FR" dirty="0"/>
          </a:p>
          <a:p>
            <a:r>
              <a:rPr lang="fr-FR" dirty="0"/>
              <a:t>Je remercie aussi mes camarades de promotions qui m’ont énormément apporté.</a:t>
            </a:r>
          </a:p>
          <a:p>
            <a:endParaRPr lang="fr-FR" dirty="0"/>
          </a:p>
          <a:p>
            <a:r>
              <a:rPr lang="fr-FR" dirty="0"/>
              <a:t>Je vous remercie de votre attention.</a:t>
            </a:r>
          </a:p>
        </p:txBody>
      </p:sp>
    </p:spTree>
    <p:extLst>
      <p:ext uri="{BB962C8B-B14F-4D97-AF65-F5344CB8AC3E}">
        <p14:creationId xmlns:p14="http://schemas.microsoft.com/office/powerpoint/2010/main" val="1882665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CAC539-4827-4BA2-8C24-216E70B8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suis-je?</a:t>
            </a:r>
          </a:p>
        </p:txBody>
      </p:sp>
    </p:spTree>
    <p:extLst>
      <p:ext uri="{BB962C8B-B14F-4D97-AF65-F5344CB8AC3E}">
        <p14:creationId xmlns:p14="http://schemas.microsoft.com/office/powerpoint/2010/main" val="1294207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CD6E4C-E39D-45E2-A15F-74DD0C203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fr-FR" dirty="0"/>
              <a:t>Mon stage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1C33739-BA4A-46B3-B139-12DCFB07C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790769"/>
            <a:ext cx="11635274" cy="590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7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C734D8-77AF-4C8B-A61B-AACB3138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6" y="966851"/>
            <a:ext cx="6889930" cy="462686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000" dirty="0"/>
              <a:t>Pourquoi avoir choisis ce projet?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4F9DF4-F0CE-4DF7-919C-6318A9716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966851"/>
            <a:ext cx="2820362" cy="462686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J’ai rencontré le patron de cette entreprise et celui-ci m’as demandé de faire son site internet.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06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878365-3B3C-4536-AEAA-CEF52610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fr-FR" dirty="0"/>
              <a:t>Organisation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AE5EF22-3512-483A-9BAB-23019CA65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7" y="802432"/>
            <a:ext cx="11382865" cy="59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0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38B4A60-8B0E-4BC4-A573-98F019C6B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25" y="133751"/>
            <a:ext cx="7922923" cy="659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57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80B418-9343-4A5D-8EA2-16994113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Maquetter une application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1B3DFA6-469E-42A4-989D-6D03137E4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01" y="547807"/>
            <a:ext cx="2815366" cy="38168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6DF0B66-2D01-4437-87FC-730D74576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778" y="547807"/>
            <a:ext cx="5109199" cy="38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84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E474281-81D2-445B-80A1-0E2D47380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DCED315-1BF9-47E4-8B3B-330CCF89E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15" y="967532"/>
            <a:ext cx="3470669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41247A0-FF62-45FF-BEBE-61D89C27E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53" y="967532"/>
            <a:ext cx="3507591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D0CAC52-12C9-4A4E-B0F0-785D112AF3B2}"/>
              </a:ext>
            </a:extLst>
          </p:cNvPr>
          <p:cNvSpPr txBox="1"/>
          <p:nvPr/>
        </p:nvSpPr>
        <p:spPr>
          <a:xfrm>
            <a:off x="2752530" y="645678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zoning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C44229-B8AA-43D4-AD8D-539EBC47C940}"/>
              </a:ext>
            </a:extLst>
          </p:cNvPr>
          <p:cNvSpPr txBox="1"/>
          <p:nvPr/>
        </p:nvSpPr>
        <p:spPr>
          <a:xfrm>
            <a:off x="8369558" y="6456784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26258796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419</Words>
  <Application>Microsoft Office PowerPoint</Application>
  <PresentationFormat>Grand écran</PresentationFormat>
  <Paragraphs>83</Paragraphs>
  <Slides>25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Calibri</vt:lpstr>
      <vt:lpstr>Calisto MT</vt:lpstr>
      <vt:lpstr>Wingdings 2</vt:lpstr>
      <vt:lpstr>Ardoise</vt:lpstr>
      <vt:lpstr>Présentation</vt:lpstr>
      <vt:lpstr>Sommaire</vt:lpstr>
      <vt:lpstr>Qui suis-je?</vt:lpstr>
      <vt:lpstr>Mon stage</vt:lpstr>
      <vt:lpstr>Pourquoi avoir choisis ce projet?</vt:lpstr>
      <vt:lpstr>Organisation</vt:lpstr>
      <vt:lpstr>Présentation PowerPoint</vt:lpstr>
      <vt:lpstr>Maquetter une application</vt:lpstr>
      <vt:lpstr>Présentation PowerPoint</vt:lpstr>
      <vt:lpstr>Mock-up</vt:lpstr>
      <vt:lpstr>Réalisation d’une application web responsive</vt:lpstr>
      <vt:lpstr>Développer une application web dynamique</vt:lpstr>
      <vt:lpstr>Présentation PowerPoint</vt:lpstr>
      <vt:lpstr>Présentation PowerPoint</vt:lpstr>
      <vt:lpstr>Démonstration</vt:lpstr>
      <vt:lpstr>Back-end de mon application</vt:lpstr>
      <vt:lpstr>Présentation PowerPoint</vt:lpstr>
      <vt:lpstr>Création de la base de donnée &amp; composants d’accès aux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Sécurité</vt:lpstr>
      <vt:lpstr>Remerciement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</dc:title>
  <dc:creator>gaël p</dc:creator>
  <cp:lastModifiedBy>gaël p</cp:lastModifiedBy>
  <cp:revision>6</cp:revision>
  <dcterms:created xsi:type="dcterms:W3CDTF">2019-04-03T06:08:30Z</dcterms:created>
  <dcterms:modified xsi:type="dcterms:W3CDTF">2019-04-04T18:52:58Z</dcterms:modified>
</cp:coreProperties>
</file>